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5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2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0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7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4C86-6F66-4CE3-A00C-0D291249C77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DE68-9AD1-4A5A-A9C2-53DBF3926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yviewstormseniorparty.com/" TargetMode="External"/><Relationship Id="rId2" Type="http://schemas.openxmlformats.org/officeDocument/2006/relationships/hyperlink" Target="mailto:SVStormgrad21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E5D5D6-25EF-4330-8F5C-5A6ABAA35955}"/>
              </a:ext>
            </a:extLst>
          </p:cNvPr>
          <p:cNvSpPr/>
          <p:nvPr/>
        </p:nvSpPr>
        <p:spPr>
          <a:xfrm>
            <a:off x="-397354" y="187328"/>
            <a:ext cx="8567108" cy="1360372"/>
          </a:xfrm>
          <a:prstGeom prst="rect">
            <a:avLst/>
          </a:prstGeom>
          <a:noFill/>
        </p:spPr>
        <p:txBody>
          <a:bodyPr wrap="square" lIns="103632" tIns="51816" rIns="103632" bIns="51816">
            <a:spAutoFit/>
          </a:bodyPr>
          <a:lstStyle/>
          <a:p>
            <a:pPr algn="ctr"/>
            <a:r>
              <a:rPr lang="en-US" sz="408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Senior Yard Sign Order Form</a:t>
            </a:r>
          </a:p>
          <a:p>
            <a:pPr algn="ctr"/>
            <a:r>
              <a:rPr lang="en-US" sz="408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$25 - Each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143FF3-6EAC-4FD6-B74C-D0BEB303E683}"/>
              </a:ext>
            </a:extLst>
          </p:cNvPr>
          <p:cNvSpPr/>
          <p:nvPr/>
        </p:nvSpPr>
        <p:spPr>
          <a:xfrm>
            <a:off x="698742" y="1988373"/>
            <a:ext cx="3096117" cy="2232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8AA67-B0BD-458F-A226-A1E3660D542B}"/>
              </a:ext>
            </a:extLst>
          </p:cNvPr>
          <p:cNvSpPr txBox="1"/>
          <p:nvPr/>
        </p:nvSpPr>
        <p:spPr>
          <a:xfrm>
            <a:off x="1709928" y="1639745"/>
            <a:ext cx="130402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b="1" dirty="0"/>
              <a:t>Option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4243F-59B7-4247-8389-EA9619B75FF5}"/>
              </a:ext>
            </a:extLst>
          </p:cNvPr>
          <p:cNvSpPr txBox="1"/>
          <p:nvPr/>
        </p:nvSpPr>
        <p:spPr>
          <a:xfrm rot="16200000">
            <a:off x="56340" y="2841607"/>
            <a:ext cx="970868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0" b="1" dirty="0"/>
              <a:t>18” inch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8B52A-D1F7-4F38-BD82-9F6E8FAA8B27}"/>
              </a:ext>
            </a:extLst>
          </p:cNvPr>
          <p:cNvSpPr txBox="1"/>
          <p:nvPr/>
        </p:nvSpPr>
        <p:spPr>
          <a:xfrm>
            <a:off x="1793525" y="4165093"/>
            <a:ext cx="911533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0" b="1" dirty="0"/>
              <a:t>24” inch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A83CBC-792F-4ABD-BB9C-CABE9BF645B9}"/>
              </a:ext>
            </a:extLst>
          </p:cNvPr>
          <p:cNvSpPr/>
          <p:nvPr/>
        </p:nvSpPr>
        <p:spPr>
          <a:xfrm>
            <a:off x="4084484" y="2044321"/>
            <a:ext cx="3101099" cy="2120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5706B-D9A9-4E8C-A71A-7FC609E8CE87}"/>
              </a:ext>
            </a:extLst>
          </p:cNvPr>
          <p:cNvSpPr txBox="1"/>
          <p:nvPr/>
        </p:nvSpPr>
        <p:spPr>
          <a:xfrm>
            <a:off x="5087202" y="1663166"/>
            <a:ext cx="130402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b="1" dirty="0"/>
              <a:t>Option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0D75FC-5E0F-4D77-B4C7-918C33187ADC}"/>
              </a:ext>
            </a:extLst>
          </p:cNvPr>
          <p:cNvSpPr txBox="1"/>
          <p:nvPr/>
        </p:nvSpPr>
        <p:spPr>
          <a:xfrm>
            <a:off x="5179267" y="4164877"/>
            <a:ext cx="911533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0" b="1" dirty="0"/>
              <a:t>24” inch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941931-B264-4946-A629-CDEC435BF735}"/>
              </a:ext>
            </a:extLst>
          </p:cNvPr>
          <p:cNvSpPr txBox="1"/>
          <p:nvPr/>
        </p:nvSpPr>
        <p:spPr>
          <a:xfrm>
            <a:off x="738014" y="5029200"/>
            <a:ext cx="6381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Orders taken each week by Friday, delivery the </a:t>
            </a:r>
            <a:r>
              <a:rPr lang="en-US" u="sng" dirty="0"/>
              <a:t>following</a:t>
            </a:r>
            <a:r>
              <a:rPr lang="en-US" dirty="0"/>
              <a:t> Saturday.</a:t>
            </a:r>
          </a:p>
          <a:p>
            <a:endParaRPr lang="en-US" dirty="0"/>
          </a:p>
          <a:p>
            <a:r>
              <a:rPr lang="en-US" dirty="0"/>
              <a:t>Location:  Skyview High School   12 Noon to 1:00pm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FDBEC3-D432-44A1-A2AA-B1A2ECEFFFC6}"/>
              </a:ext>
            </a:extLst>
          </p:cNvPr>
          <p:cNvSpPr txBox="1"/>
          <p:nvPr/>
        </p:nvSpPr>
        <p:spPr>
          <a:xfrm>
            <a:off x="648046" y="4449204"/>
            <a:ext cx="6537537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60" b="1" dirty="0"/>
              <a:t>Signs measure 24” width x 18” height, are made of 4mm corrugated plastic, </a:t>
            </a:r>
          </a:p>
          <a:p>
            <a:pPr algn="ctr"/>
            <a:r>
              <a:rPr lang="en-US" sz="1360" b="1" dirty="0"/>
              <a:t>and will come with metal yard stakes.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15028E-7AD3-40D1-A305-863C8CA02E21}"/>
              </a:ext>
            </a:extLst>
          </p:cNvPr>
          <p:cNvSpPr txBox="1"/>
          <p:nvPr/>
        </p:nvSpPr>
        <p:spPr>
          <a:xfrm>
            <a:off x="629567" y="6067996"/>
            <a:ext cx="66771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   PHONE: ____________________</a:t>
            </a:r>
          </a:p>
          <a:p>
            <a:r>
              <a:rPr lang="en-US" dirty="0"/>
              <a:t>Option A:  ____ x $25 = $______  Option B: ____x $25 = $________</a:t>
            </a:r>
          </a:p>
          <a:p>
            <a:endParaRPr lang="en-US" dirty="0"/>
          </a:p>
          <a:p>
            <a:r>
              <a:rPr lang="en-US" dirty="0"/>
              <a:t>NAME printed on signs: ___________________________________</a:t>
            </a:r>
          </a:p>
          <a:p>
            <a:r>
              <a:rPr lang="en-US" dirty="0"/>
              <a:t>							       (please print)</a:t>
            </a:r>
          </a:p>
          <a:p>
            <a:r>
              <a:rPr lang="en-US" dirty="0"/>
              <a:t>Turn orders in with Payment:	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Skyview HS Office: </a:t>
            </a:r>
            <a:r>
              <a:rPr lang="en-US" dirty="0"/>
              <a:t> Blue Grad Box (left hand side on table)</a:t>
            </a:r>
          </a:p>
          <a:p>
            <a:r>
              <a:rPr lang="en-US" dirty="0"/>
              <a:t>Cash or Checks Payable to: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SHS Sr. Parent Assoc</a:t>
            </a:r>
            <a:r>
              <a:rPr lang="en-US" b="1" dirty="0"/>
              <a:t>.</a:t>
            </a:r>
          </a:p>
          <a:p>
            <a:endParaRPr lang="en-US" dirty="0"/>
          </a:p>
          <a:p>
            <a:r>
              <a:rPr lang="en-US" dirty="0"/>
              <a:t>Venmo:  Keith Dalia (SV symbol for picture); comments- sign – NAME</a:t>
            </a:r>
          </a:p>
          <a:p>
            <a:r>
              <a:rPr lang="en-US" dirty="0"/>
              <a:t>Email form to:  </a:t>
            </a:r>
            <a:r>
              <a:rPr lang="en-US" dirty="0">
                <a:hlinkClick r:id="rId2"/>
              </a:rPr>
              <a:t>SVStormgrad21@gmail.com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		Website:  </a:t>
            </a:r>
            <a:r>
              <a:rPr lang="en-US" dirty="0">
                <a:hlinkClick r:id="rId3"/>
              </a:rPr>
              <a:t>www.skyviewstormseniorparty.com</a:t>
            </a:r>
            <a:endParaRPr lang="en-US" dirty="0"/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AF619B59-4F48-471C-9FE2-CA85275939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48" y="932918"/>
            <a:ext cx="1043623" cy="951346"/>
          </a:xfrm>
          <a:prstGeom prst="rect">
            <a:avLst/>
          </a:prstGeom>
        </p:spPr>
      </p:pic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92A3285D-DAF1-4A0B-B5DA-19132590C1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05" y="881623"/>
            <a:ext cx="1043623" cy="9513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26F009-A283-49E7-9111-C449EFFD646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908" t="26909" r="29499" b="17277"/>
          <a:stretch/>
        </p:blipFill>
        <p:spPr>
          <a:xfrm>
            <a:off x="693760" y="1988374"/>
            <a:ext cx="3101099" cy="22324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F2007B7-212D-4354-B717-4A502383D61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082" t="26320" r="29713" b="16756"/>
          <a:stretch/>
        </p:blipFill>
        <p:spPr>
          <a:xfrm>
            <a:off x="4057576" y="1988373"/>
            <a:ext cx="3151995" cy="223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175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McAbel (jmcabel)</dc:creator>
  <cp:lastModifiedBy>John McAbel (jmcabel)</cp:lastModifiedBy>
  <cp:revision>7</cp:revision>
  <dcterms:created xsi:type="dcterms:W3CDTF">2021-01-18T00:27:03Z</dcterms:created>
  <dcterms:modified xsi:type="dcterms:W3CDTF">2021-01-27T05:35:58Z</dcterms:modified>
</cp:coreProperties>
</file>